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ontserrat ExtraBold" pitchFamily="2" charset="77"/>
      <p:bold r:id="rId37"/>
      <p:italic r:id="rId38"/>
      <p:boldItalic r:id="rId39"/>
    </p:embeddedFont>
    <p:embeddedFont>
      <p:font typeface="Montserrat Light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83BA75-E0B7-4881-BF0C-13D61ACCF1AE}">
  <a:tblStyle styleId="{6083BA75-E0B7-4881-BF0C-13D61ACCF1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50"/>
  </p:normalViewPr>
  <p:slideViewPr>
    <p:cSldViewPr snapToGrid="0" snapToObjects="1">
      <p:cViewPr>
        <p:scale>
          <a:sx n="130" d="100"/>
          <a:sy n="130" d="100"/>
        </p:scale>
        <p:origin x="14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51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absorption of light.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PICTURE IS WORTH A THOUSAND WORDS</a:t>
            </a:r>
            <a:endParaRPr sz="220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482200" y="774750"/>
            <a:ext cx="8174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BIG IMPACT? USE BIG IMAGE.</a:t>
            </a:r>
            <a:endParaRPr sz="18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773275" y="1165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3156611" y="1315124"/>
            <a:ext cx="1931633" cy="669600"/>
            <a:chOff x="1680836" y="1315124"/>
            <a:chExt cx="1931633" cy="669600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49" name="Google Shape;149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3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6993094" y="1315124"/>
            <a:ext cx="1940006" cy="669600"/>
            <a:chOff x="5517319" y="1315124"/>
            <a:chExt cx="1940006" cy="669600"/>
          </a:xfrm>
        </p:grpSpPr>
        <p:cxnSp>
          <p:nvCxnSpPr>
            <p:cNvPr id="151" name="Google Shape;151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2" name="Google Shape;152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1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5284001" y="3535140"/>
            <a:ext cx="1495200" cy="1143796"/>
            <a:chOff x="3808226" y="3535140"/>
            <a:chExt cx="1495200" cy="1143796"/>
          </a:xfrm>
        </p:grpSpPr>
        <p:cxnSp>
          <p:nvCxnSpPr>
            <p:cNvPr id="154" name="Google Shape;154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5" name="Google Shape;155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2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6" name="Google Shape;156;p24"/>
          <p:cNvSpPr txBox="1"/>
          <p:nvPr/>
        </p:nvSpPr>
        <p:spPr>
          <a:xfrm>
            <a:off x="5321559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Vestibulum nec congue tempus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7" name="Google Shape;157;p24"/>
          <p:cNvSpPr/>
          <p:nvPr/>
        </p:nvSpPr>
        <p:spPr>
          <a:xfrm rot="1800047">
            <a:off x="4695618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43434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1800047" flipH="1">
            <a:off x="4697731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-8100000">
            <a:off x="5858490" y="1027393"/>
            <a:ext cx="363170" cy="363170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-9000757" flipH="1">
            <a:off x="4696728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6666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-1027861">
            <a:off x="6961649" y="2849832"/>
            <a:ext cx="312672" cy="312672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6359841">
            <a:off x="4791576" y="2847762"/>
            <a:ext cx="363580" cy="36358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3553000" y="823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{6083BA75-E0B7-4881-BF0C-13D61ACCF1AE}</a:tableStyleId>
              </a:tblPr>
              <a:tblGrid>
                <a:gridCol w="128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107051" y="1148550"/>
            <a:ext cx="6987302" cy="332859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4294967295"/>
          </p:nvPr>
        </p:nvSpPr>
        <p:spPr>
          <a:xfrm>
            <a:off x="3561600" y="530700"/>
            <a:ext cx="20208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2290650" y="1906700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1644525" y="22306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144025" y="347642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3970000" y="20193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4594750" y="38599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6452900" y="244657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46450" y="39023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89,526,124$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100%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185,244 users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051786" y="1258050"/>
            <a:ext cx="2726286" cy="2547000"/>
            <a:chOff x="1293736" y="1258050"/>
            <a:chExt cx="2726286" cy="2547000"/>
          </a:xfrm>
        </p:grpSpPr>
        <p:sp>
          <p:nvSpPr>
            <p:cNvPr id="209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1" name="Google Shape;21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4733408" y="1258050"/>
            <a:ext cx="2726286" cy="2547000"/>
            <a:chOff x="3203958" y="1258050"/>
            <a:chExt cx="2726286" cy="2547000"/>
          </a:xfrm>
        </p:grpSpPr>
        <p:sp>
          <p:nvSpPr>
            <p:cNvPr id="214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6424827" y="1258050"/>
            <a:ext cx="2726286" cy="2547000"/>
            <a:chOff x="5123977" y="1258050"/>
            <a:chExt cx="2726286" cy="2547000"/>
          </a:xfrm>
        </p:grpSpPr>
        <p:sp>
          <p:nvSpPr>
            <p:cNvPr id="219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FOR USE</a:t>
            </a:r>
            <a:endParaRPr sz="180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3844325" y="3982125"/>
            <a:ext cx="4842600" cy="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CC0000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CC0000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0000"/>
                </a:solidFill>
              </a:rPr>
              <a:t>This template is free to use under </a:t>
            </a:r>
            <a:r>
              <a:rPr lang="en" sz="1000" u="sng">
                <a:solidFill>
                  <a:srgbClr val="CC0000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CC0000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0000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552477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72052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443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2"/>
          </p:nvPr>
        </p:nvSpPr>
        <p:spPr>
          <a:xfrm>
            <a:off x="552477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3"/>
          </p:nvPr>
        </p:nvSpPr>
        <p:spPr>
          <a:xfrm>
            <a:off x="72052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41" name="Google Shape;241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88" y="1199352"/>
            <a:ext cx="5915025" cy="300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287892" y="1107692"/>
            <a:ext cx="16455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239336" y="769766"/>
            <a:ext cx="1737412" cy="3603736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5062256" y="1131197"/>
            <a:ext cx="21771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>
            <a:off x="5008099" y="808381"/>
            <a:ext cx="2292677" cy="3537728"/>
            <a:chOff x="2112475" y="238125"/>
            <a:chExt cx="3395050" cy="5238750"/>
          </a:xfrm>
        </p:grpSpPr>
        <p:sp>
          <p:nvSpPr>
            <p:cNvPr id="261" name="Google Shape;26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TABLET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4030200" y="11517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191525" y="13110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4294967295"/>
          </p:nvPr>
        </p:nvSpPr>
        <p:spPr>
          <a:xfrm>
            <a:off x="921425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DESKTOP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294967295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DESIGN</a:t>
            </a:r>
            <a:endParaRPr sz="1800"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Montserrat Extrabold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https://www.fontsquirrel.com/fonts/montserrat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844325" y="3638250"/>
            <a:ext cx="4996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709879" y="3630223"/>
            <a:ext cx="658458" cy="64853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75197" y="3933099"/>
            <a:ext cx="627159" cy="38349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1106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body" idx="4294967295"/>
          </p:nvPr>
        </p:nvSpPr>
        <p:spPr>
          <a:xfrm>
            <a:off x="2733925" y="856425"/>
            <a:ext cx="4776300" cy="11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Now you can use any emoji as an icon!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HELLO!</a:t>
            </a:r>
            <a:endParaRPr sz="3600"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723300" y="22583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8" name="Google Shape;78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00" name="Google Shape;400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01" name="Google Shape;401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3" name="Google Shape;403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04" name="Google Shape;404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6" name="Google Shape;406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07" name="Google Shape;407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9" name="Google Shape;409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10" name="Google Shape;410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169925" y="2840052"/>
            <a:ext cx="48042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F5681B-3B30-2544-824A-04473534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28" y="904532"/>
            <a:ext cx="5203357" cy="33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7BE455-8E8F-F842-9BB7-50F36553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35" y="908768"/>
            <a:ext cx="5186790" cy="332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3E9DFE-82CA-0546-8C34-9F873BC0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229" y="903830"/>
            <a:ext cx="5191848" cy="33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8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169925" y="2840052"/>
            <a:ext cx="48042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A42774-7954-F245-A200-1AD045442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8" r="15030"/>
          <a:stretch/>
        </p:blipFill>
        <p:spPr>
          <a:xfrm>
            <a:off x="1982548" y="898215"/>
            <a:ext cx="5178903" cy="33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998</Words>
  <Application>Microsoft Macintosh PowerPoint</Application>
  <PresentationFormat>Presentación en pantalla (16:9)</PresentationFormat>
  <Paragraphs>159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Montserrat ExtraBold</vt:lpstr>
      <vt:lpstr>Montserrat</vt:lpstr>
      <vt:lpstr>Montserrat Light</vt:lpstr>
      <vt:lpstr>Arial</vt:lpstr>
      <vt:lpstr>Juliet template</vt:lpstr>
      <vt:lpstr>Presentación de PowerPoint</vt:lpstr>
      <vt:lpstr>INSTRUCTIONS FOR USE</vt:lpstr>
      <vt:lpstr>HELLO!</vt:lpstr>
      <vt:lpstr>Presentación de PowerPoint</vt:lpstr>
      <vt:lpstr>Presentación de PowerPoint</vt:lpstr>
      <vt:lpstr>Presentación de PowerPoint</vt:lpstr>
      <vt:lpstr>Presentación de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Agustín Salvador Quintanar De la Mora</cp:lastModifiedBy>
  <cp:revision>4</cp:revision>
  <dcterms:modified xsi:type="dcterms:W3CDTF">2019-10-08T14:11:14Z</dcterms:modified>
</cp:coreProperties>
</file>